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EGTS7200.jpg"/>
          <p:cNvPicPr>
            <a:picLocks noChangeAspect="1"/>
          </p:cNvPicPr>
          <p:nvPr/>
        </p:nvPicPr>
        <p:blipFill>
          <a:blip r:embed="rId2" cstate="print"/>
          <a:srcRect l="14515" t="6250" r="22170"/>
          <a:stretch>
            <a:fillRect/>
          </a:stretch>
        </p:blipFill>
        <p:spPr>
          <a:xfrm>
            <a:off x="285720" y="285728"/>
            <a:ext cx="4286280" cy="6286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500174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简易生活 乐享时光</a:t>
            </a:r>
            <a:endParaRPr lang="en-US" altLang="zh-CN" sz="22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Enjoy the process of making burgers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2802489"/>
            <a:ext cx="2632078" cy="34840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EGTS7200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多士炉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268.00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90.00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750W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31.6×19.2×22cm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操作简易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网架居中，宽面包糟，不易卡机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多功能程序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特设烘烤焦度补偿程序，即连续几次烘烤都能烤色均匀相近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段烤色选择，具有取消、解冻、加热多功能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易清洁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带有可拆卸接渣盘，便于清洁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3516869"/>
            <a:ext cx="2132012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4802753"/>
            <a:ext cx="220345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71670" cy="595615"/>
          </a:xfrm>
          <a:prstGeom prst="rect">
            <a:avLst/>
          </a:prstGeom>
          <a:noFill/>
        </p:spPr>
      </p:pic>
      <p:pic>
        <p:nvPicPr>
          <p:cNvPr id="13" name="图片 12" descr="EGTS7200-1.jpg"/>
          <p:cNvPicPr>
            <a:picLocks noChangeAspect="1"/>
          </p:cNvPicPr>
          <p:nvPr/>
        </p:nvPicPr>
        <p:blipFill>
          <a:blip r:embed="rId4" cstate="print"/>
          <a:srcRect l="3373" t="892" r="11309" b="2381"/>
          <a:stretch>
            <a:fillRect/>
          </a:stretch>
        </p:blipFill>
        <p:spPr>
          <a:xfrm>
            <a:off x="4714876" y="3929090"/>
            <a:ext cx="1260000" cy="952326"/>
          </a:xfrm>
          <a:prstGeom prst="rect">
            <a:avLst/>
          </a:prstGeom>
        </p:spPr>
      </p:pic>
      <p:pic>
        <p:nvPicPr>
          <p:cNvPr id="17" name="图片 16" descr="EGTS7200-2.jpg"/>
          <p:cNvPicPr>
            <a:picLocks noChangeAspect="1"/>
          </p:cNvPicPr>
          <p:nvPr/>
        </p:nvPicPr>
        <p:blipFill>
          <a:blip r:embed="rId5" cstate="print"/>
          <a:srcRect l="15178" t="2998" r="15377" b="3251"/>
          <a:stretch>
            <a:fillRect/>
          </a:stretch>
        </p:blipFill>
        <p:spPr>
          <a:xfrm>
            <a:off x="4714876" y="5000636"/>
            <a:ext cx="1260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28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94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1087</cp:revision>
  <dcterms:created xsi:type="dcterms:W3CDTF">2016-12-01T07:26:00Z</dcterms:created>
  <dcterms:modified xsi:type="dcterms:W3CDTF">2018-02-11T06:49:26Z</dcterms:modified>
</cp:coreProperties>
</file>