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GAC7205-2.jpg"/>
          <p:cNvPicPr>
            <a:picLocks noChangeAspect="1"/>
          </p:cNvPicPr>
          <p:nvPr/>
        </p:nvPicPr>
        <p:blipFill>
          <a:blip r:embed="rId2" cstate="print"/>
          <a:srcRect l="15625" t="11275" r="12500" b="7291"/>
          <a:stretch>
            <a:fillRect/>
          </a:stretch>
        </p:blipFill>
        <p:spPr>
          <a:xfrm>
            <a:off x="4714876" y="3299044"/>
            <a:ext cx="1260000" cy="1427560"/>
          </a:xfrm>
          <a:prstGeom prst="rect">
            <a:avLst/>
          </a:prstGeom>
        </p:spPr>
      </p:pic>
      <p:pic>
        <p:nvPicPr>
          <p:cNvPr id="16" name="图片 15" descr="EGAC7205-3.jpg"/>
          <p:cNvPicPr>
            <a:picLocks noChangeAspect="1"/>
          </p:cNvPicPr>
          <p:nvPr/>
        </p:nvPicPr>
        <p:blipFill>
          <a:blip r:embed="rId3" cstate="print"/>
          <a:srcRect l="1859" t="1979" r="2132" b="2187"/>
          <a:stretch>
            <a:fillRect/>
          </a:stretch>
        </p:blipFill>
        <p:spPr>
          <a:xfrm>
            <a:off x="4714876" y="4857760"/>
            <a:ext cx="1260000" cy="1655994"/>
          </a:xfrm>
          <a:prstGeom prst="rect">
            <a:avLst/>
          </a:prstGeom>
        </p:spPr>
      </p:pic>
      <p:pic>
        <p:nvPicPr>
          <p:cNvPr id="11" name="图片 10" descr="EGAC7205.jpg"/>
          <p:cNvPicPr>
            <a:picLocks noChangeAspect="1"/>
          </p:cNvPicPr>
          <p:nvPr/>
        </p:nvPicPr>
        <p:blipFill>
          <a:blip r:embed="rId4" cstate="print"/>
          <a:srcRect l="21522" t="4166" r="25082" b="4166"/>
          <a:stretch>
            <a:fillRect/>
          </a:stretch>
        </p:blipFill>
        <p:spPr>
          <a:xfrm>
            <a:off x="285720" y="285728"/>
            <a:ext cx="4286280" cy="628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142984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健康生活 从呼吸开始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Healthy life starts from breath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000240"/>
            <a:ext cx="2632078" cy="4813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EGAC7205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空气净化器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688.00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255.00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5W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33.6×21.6×12.9cm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设计简洁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桌面型净化器，外观简洁、高雅、大方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粗滤网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粗滤网采用优质带静电泡棉精制而成；静电除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尘，有效的吸附空气中的灰尘、毛发、花粉等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HEPA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过滤器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HEPA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过滤器是具有统一标准的过滤器，可高效过滤空气中的微粒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活性炭及纳米冷触媒过滤网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活性炭及纳米冷触媒过滤网，吸附空气中的烟雾、异味、和臭味，有效分解建筑物装修引起的甲醛等污染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负离子发生器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内置负离子发生器产生高浓度的负离子，提高空气质量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2714620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000504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57166"/>
            <a:ext cx="2071670" cy="595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84657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143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1088</cp:revision>
  <dcterms:created xsi:type="dcterms:W3CDTF">2016-12-01T07:26:00Z</dcterms:created>
  <dcterms:modified xsi:type="dcterms:W3CDTF">2018-02-11T06:49:33Z</dcterms:modified>
</cp:coreProperties>
</file>