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1689"/>
          <a:stretch>
            <a:fillRect/>
          </a:stretch>
        </p:blipFill>
        <p:spPr bwMode="auto">
          <a:xfrm>
            <a:off x="0" y="0"/>
            <a:ext cx="63154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6516216" y="1071545"/>
            <a:ext cx="2274888" cy="3754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EGEH750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超声波加湿器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438.00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18W  1.8L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25.3×14.8×28.6cm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无浮子控制下水技术，缺水自动断电，防干烧保护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简易操作旋钮，可调节雾量大小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加湿滋润，独立香薰格可添加精油，芬芳空气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600825" y="1772920"/>
            <a:ext cx="2484856" cy="1656080"/>
            <a:chOff x="10715" y="2792"/>
            <a:chExt cx="3376" cy="294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941168"/>
            <a:ext cx="1250454" cy="163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4797152"/>
            <a:ext cx="864096" cy="8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8384" y="5733256"/>
            <a:ext cx="864000" cy="81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5" descr="C:\Users\Administrator\Desktop\039-040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1124744"/>
            <a:ext cx="3015504" cy="1327663"/>
          </a:xfrm>
          <a:prstGeom prst="rect">
            <a:avLst/>
          </a:prstGeom>
          <a:noFill/>
        </p:spPr>
      </p:pic>
      <p:pic>
        <p:nvPicPr>
          <p:cNvPr id="18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904" y="2232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26668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67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1089</cp:revision>
  <dcterms:created xsi:type="dcterms:W3CDTF">2016-12-01T07:26:00Z</dcterms:created>
  <dcterms:modified xsi:type="dcterms:W3CDTF">2018-02-11T06:49:40Z</dcterms:modified>
</cp:coreProperties>
</file>