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5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260648"/>
            <a:ext cx="18192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6516216" y="1071545"/>
            <a:ext cx="2274888" cy="36009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EGEH760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香薰加湿器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418.00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138.00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   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12W  450mL 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   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12pcs/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   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16.6×16.6×22.2cm</a:t>
            </a:r>
          </a:p>
          <a:p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轻触式开关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七彩渐变灯光，可分三档控制：七彩渐变、固定一种、无灯光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适用水溶性精油，芬芳、滋润空气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6600825" y="1772920"/>
            <a:ext cx="2484856" cy="1656080"/>
            <a:chOff x="10715" y="2792"/>
            <a:chExt cx="3376" cy="2948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715" y="2792"/>
              <a:ext cx="3375" cy="3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0716" y="5737"/>
              <a:ext cx="3375" cy="3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5" descr="C:\Users\Administrator\Desktop\039-040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6484" y="188641"/>
            <a:ext cx="3271017" cy="1440160"/>
          </a:xfrm>
          <a:prstGeom prst="rect">
            <a:avLst/>
          </a:prstGeom>
          <a:noFill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8384" y="5229200"/>
            <a:ext cx="864000" cy="82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4797152"/>
            <a:ext cx="1080120" cy="1646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C:\Users\Administrator\Desktop\115-130伊莱克斯-09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04" y="70844"/>
            <a:ext cx="2089922" cy="621852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/>
          <a:srcRect l="10033"/>
          <a:stretch>
            <a:fillRect/>
          </a:stretch>
        </p:blipFill>
        <p:spPr bwMode="auto">
          <a:xfrm>
            <a:off x="0" y="0"/>
            <a:ext cx="626368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C:\Users\Administrator\Desktop\115-130伊莱克斯-09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9904" y="223244"/>
            <a:ext cx="2089922" cy="621852"/>
          </a:xfrm>
          <a:prstGeom prst="rect">
            <a:avLst/>
          </a:prstGeom>
          <a:noFill/>
        </p:spPr>
      </p:pic>
      <p:pic>
        <p:nvPicPr>
          <p:cNvPr id="14" name="Picture 5" descr="C:\Users\Administrator\Desktop\039-040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908720"/>
            <a:ext cx="2592288" cy="11413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472185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5164</TotalTime>
  <Words>61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1090</cp:revision>
  <dcterms:created xsi:type="dcterms:W3CDTF">2016-12-01T07:26:00Z</dcterms:created>
  <dcterms:modified xsi:type="dcterms:W3CDTF">2018-02-11T06:49:47Z</dcterms:modified>
</cp:coreProperties>
</file>