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6516216" y="1071545"/>
            <a:ext cx="2274888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EGEF700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塔扇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128.00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22W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15.5×15.5×35.5cm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迷你型塔扇，自带摇头功能</a:t>
            </a:r>
          </a:p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两档风速设计，大风量，高风速</a:t>
            </a:r>
          </a:p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低噪音，舒适静音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grpSp>
        <p:nvGrpSpPr>
          <p:cNvPr id="4" name="组合 6"/>
          <p:cNvGrpSpPr/>
          <p:nvPr/>
        </p:nvGrpSpPr>
        <p:grpSpPr>
          <a:xfrm>
            <a:off x="6600825" y="1772920"/>
            <a:ext cx="2484856" cy="1656080"/>
            <a:chOff x="10715" y="2792"/>
            <a:chExt cx="3376" cy="294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0716" y="5737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725144"/>
            <a:ext cx="816521" cy="16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l="4415" t="4397" r="8902"/>
          <a:stretch>
            <a:fillRect/>
          </a:stretch>
        </p:blipFill>
        <p:spPr bwMode="auto">
          <a:xfrm>
            <a:off x="0" y="0"/>
            <a:ext cx="6372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37396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49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1091</cp:revision>
  <dcterms:created xsi:type="dcterms:W3CDTF">2016-12-01T07:26:00Z</dcterms:created>
  <dcterms:modified xsi:type="dcterms:W3CDTF">2018-02-11T06:49:54Z</dcterms:modified>
</cp:coreProperties>
</file>