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960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 t="9885" r="9" b="10989"/>
          <a:stretch>
            <a:fillRect/>
          </a:stretch>
        </p:blipFill>
        <p:spPr bwMode="auto">
          <a:xfrm>
            <a:off x="0" y="0"/>
            <a:ext cx="6399658" cy="5157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224" y="260648"/>
            <a:ext cx="181927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矩形 11"/>
          <p:cNvSpPr>
            <a:spLocks noChangeArrowheads="1"/>
          </p:cNvSpPr>
          <p:nvPr/>
        </p:nvSpPr>
        <p:spPr bwMode="auto">
          <a:xfrm>
            <a:off x="6516216" y="1071545"/>
            <a:ext cx="2413502" cy="378565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b="1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EGTG700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多功能电锅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dirty="0" smtClean="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黑体" panose="02010609060101010101" pitchFamily="49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市场参考价 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728.00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255.00</a:t>
            </a:r>
          </a:p>
          <a:p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产品参数  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2000W 6L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装箱明细  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2pcs/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包装尺寸 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: 50.6×16.4×30.6cm</a:t>
            </a:r>
          </a:p>
          <a:p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创新蒸汽可立把手，随时添水加料，不用打上盖锁住鲜美原味                                 </a:t>
            </a:r>
          </a:p>
          <a:p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大平面深锅，集煎、炒、煮、炸、烙多功能于一体</a:t>
            </a:r>
          </a:p>
          <a:p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分离式省力感温棒，</a:t>
            </a:r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80-230</a:t>
            </a:r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度温度可调，省力更省心</a:t>
            </a:r>
          </a:p>
          <a:p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透明玻璃盖，烹饪全程一目了然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  <a:sym typeface="黑体" panose="02010609060101010101" pitchFamily="49" charset="-122"/>
            </a:endParaRPr>
          </a:p>
        </p:txBody>
      </p:sp>
      <p:grpSp>
        <p:nvGrpSpPr>
          <p:cNvPr id="2" name="组合 6"/>
          <p:cNvGrpSpPr/>
          <p:nvPr/>
        </p:nvGrpSpPr>
        <p:grpSpPr>
          <a:xfrm>
            <a:off x="6500826" y="1714488"/>
            <a:ext cx="2484856" cy="1571636"/>
            <a:chOff x="10715" y="2792"/>
            <a:chExt cx="3376" cy="2948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0715" y="2792"/>
              <a:ext cx="3375" cy="3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0716" y="5737"/>
              <a:ext cx="3375" cy="3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2" descr="E:\Ethan\work\伊莱克斯\产品设计\2017.04\CD\4W4A268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88224" y="5085184"/>
            <a:ext cx="2088232" cy="1550739"/>
          </a:xfrm>
          <a:prstGeom prst="rect">
            <a:avLst/>
          </a:prstGeom>
          <a:noFill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15616" y="5301208"/>
            <a:ext cx="3888432" cy="1352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2" descr="C:\Users\Administrator\Desktop\115-130伊莱克斯-09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7504" y="70844"/>
            <a:ext cx="2089922" cy="6218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3610804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5164</TotalTime>
  <Words>90</Words>
  <Application>Microsoft Office PowerPoint</Application>
  <PresentationFormat>全屏显示(4:3)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1092</cp:revision>
  <dcterms:created xsi:type="dcterms:W3CDTF">2016-12-01T07:26:00Z</dcterms:created>
  <dcterms:modified xsi:type="dcterms:W3CDTF">2018-02-11T06:50:02Z</dcterms:modified>
</cp:coreProperties>
</file>