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9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5497195" y="5229225"/>
            <a:ext cx="3635375" cy="165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LF-Y037 LF-GJ035 LF-GJ03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490845" cy="685736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2699680" y="5661328"/>
            <a:ext cx="2723823" cy="65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汤锅也时尚</a:t>
            </a:r>
          </a:p>
          <a:p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滋养新煮义</a:t>
            </a:r>
          </a:p>
        </p:txBody>
      </p:sp>
      <p:pic>
        <p:nvPicPr>
          <p:cNvPr id="20" name="图片 19" descr="LF-Y0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75" y="5412088"/>
            <a:ext cx="2786091" cy="1419242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1" name="矩形 10"/>
          <p:cNvSpPr/>
          <p:nvPr/>
        </p:nvSpPr>
        <p:spPr>
          <a:xfrm>
            <a:off x="5857884" y="1285860"/>
            <a:ext cx="2590831" cy="2902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LF-Y037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陶瓷不粘优雅奶锅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268.00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76.00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1.5L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材质：压铸铝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钢化玻璃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电木手柄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10pcs/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陶瓷内涂层，健康时尚。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符合人体工学手柄设计，使用方便，手感细腻。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底部复底，可用于电磁炉。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582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715008" y="4214818"/>
            <a:ext cx="1146175" cy="1076325"/>
          </a:xfrm>
          <a:prstGeom prst="rect">
            <a:avLst/>
          </a:prstGeom>
        </p:spPr>
      </p:pic>
      <p:pic>
        <p:nvPicPr>
          <p:cNvPr id="6" name="图片 5" descr="582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858016" y="4214818"/>
            <a:ext cx="1076960" cy="1076960"/>
          </a:xfrm>
          <a:prstGeom prst="rect">
            <a:avLst/>
          </a:prstGeom>
        </p:spPr>
      </p:pic>
      <p:pic>
        <p:nvPicPr>
          <p:cNvPr id="7" name="图片 6" descr="58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9586" y="4214818"/>
            <a:ext cx="10763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40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</TotalTime>
  <Words>77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524</cp:revision>
  <dcterms:created xsi:type="dcterms:W3CDTF">2016-12-01T07:26:00Z</dcterms:created>
  <dcterms:modified xsi:type="dcterms:W3CDTF">2018-02-09T08:02:05Z</dcterms:modified>
</cp:coreProperties>
</file>