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16899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34169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11"/>
          <p:cNvSpPr>
            <a:spLocks noChangeArrowheads="1"/>
          </p:cNvSpPr>
          <p:nvPr/>
        </p:nvSpPr>
        <p:spPr bwMode="auto">
          <a:xfrm>
            <a:off x="6516216" y="1332632"/>
            <a:ext cx="2413502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EGBR020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早餐机组合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200W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大随行杯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600mL×2  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小随行杯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400mL                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沙拉碗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43.7×25×25.6cm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搅拌和饮用一杯转换，省时省力             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配套三个随行杯及沙拉碗，满足全家人需求  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搅拌各式沙拉、饮品，一机完成，功能齐全   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一键式开关，设有安全装置，防止误操作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5" name="组合 6"/>
          <p:cNvGrpSpPr/>
          <p:nvPr/>
        </p:nvGrpSpPr>
        <p:grpSpPr>
          <a:xfrm>
            <a:off x="6429388" y="2071678"/>
            <a:ext cx="2714612" cy="2000264"/>
            <a:chOff x="10715" y="2792"/>
            <a:chExt cx="3376" cy="294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85184"/>
            <a:ext cx="1728192" cy="171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301208"/>
            <a:ext cx="4104456" cy="13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Users\Administrator\Desktop\041-042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260648"/>
            <a:ext cx="2046561" cy="1656184"/>
          </a:xfrm>
          <a:prstGeom prst="rect">
            <a:avLst/>
          </a:prstGeom>
          <a:noFill/>
        </p:spPr>
      </p:pic>
      <p:pic>
        <p:nvPicPr>
          <p:cNvPr id="11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6579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87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1093</cp:revision>
  <dcterms:created xsi:type="dcterms:W3CDTF">2016-12-01T07:26:00Z</dcterms:created>
  <dcterms:modified xsi:type="dcterms:W3CDTF">2018-02-11T06:50:11Z</dcterms:modified>
</cp:coreProperties>
</file>