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2506" t="2193" r="10294" b="3668"/>
          <a:stretch>
            <a:fillRect/>
          </a:stretch>
        </p:blipFill>
        <p:spPr bwMode="auto">
          <a:xfrm>
            <a:off x="0" y="0"/>
            <a:ext cx="637220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516216" y="1071545"/>
            <a:ext cx="2413502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EGRC750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微电脑电饭煲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455.00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860W  4L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42.5×33×26.5cm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旋钮按键，触摸按键随心控制。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电镀开关按键，一键开关上盖。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超大玻璃上盖，天窗设计，煮饭过程可视。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多种煮饭功能，四位数码灯显示。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后置接水盒，上盖独立感温探头。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防烫提手设计，安全放心。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6600825" y="1772920"/>
            <a:ext cx="2484856" cy="1584072"/>
            <a:chOff x="10715" y="2792"/>
            <a:chExt cx="3376" cy="294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716" y="5737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5373216"/>
            <a:ext cx="1512168" cy="136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C:\Users\Administrator\Desktop\043-044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88640"/>
            <a:ext cx="2662959" cy="2016224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5661248"/>
            <a:ext cx="427727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7789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</TotalTime>
  <Words>91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1094</cp:revision>
  <dcterms:created xsi:type="dcterms:W3CDTF">2016-12-01T07:26:00Z</dcterms:created>
  <dcterms:modified xsi:type="dcterms:W3CDTF">2018-02-11T06:50:20Z</dcterms:modified>
</cp:coreProperties>
</file>