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AD65-962F-4ED6-B331-06236AACB9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6516216" y="1071545"/>
            <a:ext cx="2627784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EGRC760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微电脑电饭煲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860W  4L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40×31×26.5cm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超大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IMD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触摸控制，四位数码灯显示。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内置蒸汽盖，防溢可拆卸清洗内盖。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电镀开关按键，一键开关上盖。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后置接水盒，上盖独立感温探头。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防烫提手设计，安全放心。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600825" y="1772920"/>
            <a:ext cx="2484856" cy="1440056"/>
            <a:chOff x="10715" y="2792"/>
            <a:chExt cx="3376" cy="294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445224"/>
            <a:ext cx="5112568" cy="123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b="7536"/>
          <a:stretch>
            <a:fillRect/>
          </a:stretch>
        </p:blipFill>
        <p:spPr bwMode="auto">
          <a:xfrm>
            <a:off x="0" y="0"/>
            <a:ext cx="648982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5157192"/>
            <a:ext cx="1584176" cy="143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07707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85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1095</cp:revision>
  <dcterms:created xsi:type="dcterms:W3CDTF">2016-12-01T07:26:00Z</dcterms:created>
  <dcterms:modified xsi:type="dcterms:W3CDTF">2018-02-11T06:50:35Z</dcterms:modified>
</cp:coreProperties>
</file>