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119"/>
          <a:stretch>
            <a:fillRect/>
          </a:stretch>
        </p:blipFill>
        <p:spPr bwMode="auto">
          <a:xfrm>
            <a:off x="0" y="0"/>
            <a:ext cx="6372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429388" y="1142984"/>
            <a:ext cx="27146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EGEH700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香薰加湿器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125.00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150mL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飘香量≥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20ml/H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15.8×15.8×17.4cm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轻触式按键，缺水自动断电，防干烧保护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多彩渐变灯光，三档灯光控制选择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加湿滋润，可添加水溶性精油，芬芳空气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388" y="1785926"/>
            <a:ext cx="2484856" cy="1727518"/>
            <a:chOff x="10715" y="2792"/>
            <a:chExt cx="3376" cy="29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88640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\\server2\C PSD集中营\PSD集中营\伊莱克斯\2016.10\4W4A6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861048"/>
            <a:ext cx="2088232" cy="3132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2288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69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1096</cp:revision>
  <dcterms:created xsi:type="dcterms:W3CDTF">2016-12-01T07:26:00Z</dcterms:created>
  <dcterms:modified xsi:type="dcterms:W3CDTF">2018-02-11T06:50:42Z</dcterms:modified>
</cp:coreProperties>
</file>