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857232"/>
            <a:ext cx="6372191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543041" y="1071546"/>
            <a:ext cx="260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EGCM710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磨豆式咖啡机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1188.00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388.00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900W  600mL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30×22×33cm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磨豆、冲泡一体式咖啡机                           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具有粗打、细打咖啡粉功能 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咖啡酿造速度快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效果好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咖啡浓度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达到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1.2%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以上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冲泡中每隔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分钟自动进行搅拌，更全面的萃取咖啡粉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稳定温控系统，咖啡口感有保障。</a:t>
            </a:r>
            <a:endParaRPr lang="en-US" altLang="zh-CN" sz="12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可拆卸咖啡篮及水箱，方便清洁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6600825" y="1772920"/>
            <a:ext cx="2484856" cy="1369695"/>
            <a:chOff x="10715" y="2792"/>
            <a:chExt cx="3376" cy="215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0716" y="4946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6582441" y="1071545"/>
            <a:ext cx="227488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tx2">
                  <a:lumMod val="5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pic>
        <p:nvPicPr>
          <p:cNvPr id="9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70844"/>
            <a:ext cx="2089922" cy="62185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4697760"/>
            <a:ext cx="167058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2161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63452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5165</TotalTime>
  <Words>101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1097</cp:revision>
  <dcterms:created xsi:type="dcterms:W3CDTF">2016-12-01T07:26:00Z</dcterms:created>
  <dcterms:modified xsi:type="dcterms:W3CDTF">2018-02-11T06:50:52Z</dcterms:modified>
</cp:coreProperties>
</file>