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2406" b="4996"/>
          <a:stretch>
            <a:fillRect/>
          </a:stretch>
        </p:blipFill>
        <p:spPr bwMode="auto">
          <a:xfrm>
            <a:off x="0" y="0"/>
            <a:ext cx="63426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357951" y="1071546"/>
            <a:ext cx="27860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EWFLJ03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3.4L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滤水壶（红）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118.00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滤水容量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2.4L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过滤速度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 0.5L/min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27×13.8×27.5cm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壶身容量更大，满足家庭用水需求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过滤速度更快，大幅缩短过滤等待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滤芯采用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3M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过滤滤芯科技，有效去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除水中杂质及水垢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自动直入式注水（利用水压自动打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开注水口，无需手动）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BPA Free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安全认证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内置电子式滤芯寿命指示器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滤芯欧洲进口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6429388" y="1772921"/>
            <a:ext cx="2656293" cy="1584642"/>
            <a:chOff x="10715" y="2792"/>
            <a:chExt cx="3376" cy="261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6" y="540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88640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5429264"/>
            <a:ext cx="1220759" cy="12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2661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110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1098</cp:revision>
  <dcterms:created xsi:type="dcterms:W3CDTF">2016-12-01T07:26:00Z</dcterms:created>
  <dcterms:modified xsi:type="dcterms:W3CDTF">2018-02-11T06:51:01Z</dcterms:modified>
</cp:coreProperties>
</file>