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6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l="2770"/>
          <a:stretch>
            <a:fillRect/>
          </a:stretch>
        </p:blipFill>
        <p:spPr bwMode="auto">
          <a:xfrm>
            <a:off x="74237" y="116840"/>
            <a:ext cx="6416098" cy="657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 descr="C:\Users\Administrator\Desktop\77-88伊莱克斯改-0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71414"/>
            <a:ext cx="2071670" cy="595615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6543041" y="1086509"/>
            <a:ext cx="260096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EGCM700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高压咖啡机</a:t>
            </a:r>
          </a:p>
          <a:p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1488.00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430.00</a:t>
            </a:r>
          </a:p>
          <a:p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1050W  1.25L 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34.6×24.6×34.3cm</a:t>
            </a: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咖啡制作和牛奶发泡双功能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·15Bar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工作压力，制作  </a:t>
            </a:r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Espresso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更专业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带自动泄压保护装置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可拆卸式接水盘，便于清洗，方便实用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600825" y="1772920"/>
            <a:ext cx="2484120" cy="1298890"/>
            <a:chOff x="10715" y="2792"/>
            <a:chExt cx="3375" cy="227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10715" y="2792"/>
              <a:ext cx="3375" cy="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716" y="5060"/>
              <a:ext cx="3375" cy="3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7" name="Picture 9" descr="C:\Users\Administrator\Desktop\77-88伊莱克斯改-0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460" y="4941570"/>
            <a:ext cx="1354455" cy="17405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461842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5166</TotalTime>
  <Words>61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1100</cp:revision>
  <dcterms:created xsi:type="dcterms:W3CDTF">2016-12-01T07:26:00Z</dcterms:created>
  <dcterms:modified xsi:type="dcterms:W3CDTF">2018-02-11T06:51:16Z</dcterms:modified>
</cp:coreProperties>
</file>