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27683" t="5686" r="15451"/>
          <a:stretch>
            <a:fillRect/>
          </a:stretch>
        </p:blipFill>
        <p:spPr bwMode="auto">
          <a:xfrm>
            <a:off x="0" y="0"/>
            <a:ext cx="64442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70981" y="1071546"/>
            <a:ext cx="25730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EGBR160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柠檬杯果汁机套装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688.00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196.00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300W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容量：大杯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600mL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柠檬杯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550mL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研磨杯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300mL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32×13.3×28.5cm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·300W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纯铜电机，高效更耐用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多功能组合，搅拌、果汁、豆浆、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干磨等辅助料理样样精通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·TOGO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随行杯，带柠檬刀头，加入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柠檬汁后果汁更抗氧化，多一重保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鲜，口感更丰富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微动开关、防滑脚垫，多重保障使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用安心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78930" y="1772921"/>
            <a:ext cx="2376805" cy="1870394"/>
            <a:chOff x="10715" y="2792"/>
            <a:chExt cx="3375" cy="329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716" y="6081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5" name="Picture 3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15" y="5355590"/>
            <a:ext cx="1714500" cy="1581150"/>
          </a:xfrm>
          <a:prstGeom prst="rect">
            <a:avLst/>
          </a:prstGeom>
          <a:noFill/>
        </p:spPr>
      </p:pic>
      <p:pic>
        <p:nvPicPr>
          <p:cNvPr id="12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00269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111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1101</cp:revision>
  <dcterms:created xsi:type="dcterms:W3CDTF">2016-12-01T07:26:00Z</dcterms:created>
  <dcterms:modified xsi:type="dcterms:W3CDTF">2018-02-11T06:51:26Z</dcterms:modified>
</cp:coreProperties>
</file>