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" y="44450"/>
            <a:ext cx="6497320" cy="67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567170" y="1071546"/>
            <a:ext cx="25228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EGWF150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多功能煎烤机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728.00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230.00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1500W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37×19.6×46.6cm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·30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分钟定时，多档温度可选，精准料理更多美食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优质不粘涂层，耐用易清洁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·30cm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烤盘直径，可焗烤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寸比萨及煎烤更多美食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防烫把手设计，使用更方便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烤盘可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180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度展开使用，煎烤面积加倍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95110" y="1772920"/>
            <a:ext cx="2351405" cy="1370328"/>
            <a:chOff x="10715" y="2792"/>
            <a:chExt cx="3374" cy="227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715" y="5060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Picture 5" descr="C:\Users\Administrator\Desktop\77-88伊莱克斯改-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660" y="4725035"/>
            <a:ext cx="2221230" cy="2047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0688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91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1102</cp:revision>
  <dcterms:created xsi:type="dcterms:W3CDTF">2016-12-01T07:26:00Z</dcterms:created>
  <dcterms:modified xsi:type="dcterms:W3CDTF">2018-02-11T06:51:33Z</dcterms:modified>
</cp:coreProperties>
</file>