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9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G_440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95540" y="5542280"/>
            <a:ext cx="1520190" cy="1287145"/>
          </a:xfrm>
          <a:prstGeom prst="rect">
            <a:avLst/>
          </a:prstGeom>
        </p:spPr>
      </p:pic>
      <p:pic>
        <p:nvPicPr>
          <p:cNvPr id="4" name="图片 3" descr="IMG_4398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01005" y="5471160"/>
            <a:ext cx="2032635" cy="1358265"/>
          </a:xfrm>
          <a:prstGeom prst="rect">
            <a:avLst/>
          </a:prstGeom>
        </p:spPr>
      </p:pic>
      <p:pic>
        <p:nvPicPr>
          <p:cNvPr id="18" name="图片 17" descr="封面-0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5500694" cy="685800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6" name="Shape 66"/>
          <p:cNvSpPr/>
          <p:nvPr/>
        </p:nvSpPr>
        <p:spPr>
          <a:xfrm>
            <a:off x="5518785" y="1041400"/>
            <a:ext cx="3613785" cy="3209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pic>
        <p:nvPicPr>
          <p:cNvPr id="3074" name="Picture 2" descr="d:\Users\Administrator\Desktop\未标题-3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282" y="6286496"/>
            <a:ext cx="1726701" cy="571504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857884" y="1357298"/>
            <a:ext cx="25908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LF-Y012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陶瓷不粘优雅汤锅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348.00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95.00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30.5×23×14.5cm(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含锅盖）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材质：压铸铝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钢化玻璃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电木手柄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陶瓷内涂层，健康时尚。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符合人体工学手柄设计，使用方便，手感细腻。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底部复底，可用于电磁炉。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6" descr="\\server2\C PSD集中营\PSD集中营\礼想家\2015.10\ILOVE+\LF-G007-01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49670" y="4250690"/>
            <a:ext cx="2331085" cy="1325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7037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</TotalTime>
  <Words>73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525</cp:revision>
  <dcterms:created xsi:type="dcterms:W3CDTF">2016-12-01T07:26:00Z</dcterms:created>
  <dcterms:modified xsi:type="dcterms:W3CDTF">2018-02-09T08:02:35Z</dcterms:modified>
</cp:coreProperties>
</file>