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7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8995" y="-1905"/>
            <a:ext cx="3215005" cy="685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 descr="C:\Users\Administrator\Desktop\77-88伊莱克斯改-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070" y="765175"/>
            <a:ext cx="5327650" cy="6084570"/>
          </a:xfrm>
          <a:prstGeom prst="rect">
            <a:avLst/>
          </a:prstGeom>
          <a:noFill/>
        </p:spPr>
      </p:pic>
      <p:pic>
        <p:nvPicPr>
          <p:cNvPr id="5" name="Picture 7" descr="C:\Users\Administrator\Desktop\77-88伊莱克斯改-0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" y="71414"/>
            <a:ext cx="2071670" cy="595615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6305883" y="1071546"/>
            <a:ext cx="22860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EGEK760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电热开水瓶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1128.00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310.00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750W   3.0L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34×28×33cm</a:t>
            </a:r>
          </a:p>
          <a:p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轻触式按键轻松操作，微电脑液晶显示屏清晰明了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蓝光水位仪设计，两种出水方式，微电脑</a:t>
            </a:r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段温度选择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食品级材质</a:t>
            </a:r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304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不锈钢内胆以及食品级上盖内圈，健康材质才放心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安全锁键防止因意外碰撞引起的安全隐患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305883" y="1754496"/>
            <a:ext cx="2143140" cy="158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305883" y="3143248"/>
            <a:ext cx="2143140" cy="158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39559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5166</TotalTime>
  <Words>86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1103</cp:revision>
  <dcterms:created xsi:type="dcterms:W3CDTF">2016-12-01T07:26:00Z</dcterms:created>
  <dcterms:modified xsi:type="dcterms:W3CDTF">2018-02-11T06:51:51Z</dcterms:modified>
</cp:coreProperties>
</file>