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973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2"/>
            <a:ext cx="6572296" cy="657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803723" y="1071546"/>
            <a:ext cx="22860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EGAC500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黑体" panose="02010609060101010101" pitchFamily="49" charset="-122"/>
              </a:rPr>
              <a:t>空气净化器</a:t>
            </a:r>
          </a:p>
          <a:p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市场参考价：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849.00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批发价：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230.00</a:t>
            </a:r>
          </a:p>
          <a:p>
            <a:endParaRPr lang="en-US" altLang="zh-CN" sz="12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产品参数：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26W 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包装尺寸：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19×18×34cm</a:t>
            </a:r>
          </a:p>
          <a:p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桌面空净，摆头风扇，双功能结合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·3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档速度设定，四档定时功能</a:t>
            </a:r>
          </a:p>
          <a:p>
            <a:r>
              <a:rPr lang="en-US" altLang="zh-CN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·HEPA</a:t>
            </a:r>
            <a:r>
              <a:rPr lang="zh-CN" altLang="en-US" sz="1200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滤网，另配置负离子发生器，加强空气净化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6803723" y="1772911"/>
            <a:ext cx="214314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6803723" y="3071810"/>
            <a:ext cx="2143140" cy="158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Administrator\Desktop\115-130伊莱克斯-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52"/>
            <a:ext cx="1680623" cy="500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388089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</TotalTime>
  <Words>58</Words>
  <Application>Microsoft Office PowerPoint</Application>
  <PresentationFormat>全屏显示(4:3)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1104</cp:revision>
  <dcterms:created xsi:type="dcterms:W3CDTF">2016-12-01T07:26:00Z</dcterms:created>
  <dcterms:modified xsi:type="dcterms:W3CDTF">2018-02-11T06:51:58Z</dcterms:modified>
</cp:coreProperties>
</file>