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8995" y="-1905"/>
            <a:ext cx="3215005" cy="685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 l="36935"/>
          <a:stretch>
            <a:fillRect/>
          </a:stretch>
        </p:blipFill>
        <p:spPr bwMode="auto">
          <a:xfrm>
            <a:off x="18702" y="45085"/>
            <a:ext cx="2612738" cy="6786245"/>
          </a:xfrm>
          <a:prstGeom prst="rect">
            <a:avLst/>
          </a:prstGeom>
          <a:noFill/>
        </p:spPr>
      </p:pic>
      <p:pic>
        <p:nvPicPr>
          <p:cNvPr id="4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731635" y="1071546"/>
            <a:ext cx="24479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EGSI550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蒸汽电熨斗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488.00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125.00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2000W  300mL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32×15×18.8cm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垂直蒸汽，熨烫无忧；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陶瓷超硬底板，抗磨损力加倍；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多档蒸汽调节，匹配不同衣料；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自动清洗功能，延长熨斗寿命；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多功能低温止漏，轻松应对皱褶</a:t>
            </a:r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803723" y="1772911"/>
            <a:ext cx="214314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03723" y="3071810"/>
            <a:ext cx="214314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76106" y="4357693"/>
            <a:ext cx="842638" cy="9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 descr="C:\Users\Administrator\Desktop\77-88伊莱克斯改-0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040" y="1341120"/>
            <a:ext cx="6273165" cy="5716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30938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74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1105</cp:revision>
  <dcterms:created xsi:type="dcterms:W3CDTF">2016-12-01T07:26:00Z</dcterms:created>
  <dcterms:modified xsi:type="dcterms:W3CDTF">2018-02-11T06:52:06Z</dcterms:modified>
</cp:coreProperties>
</file>