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7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8995" y="-1905"/>
            <a:ext cx="3215005" cy="685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Administrator\Desktop\77-88伊莱克斯改-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71414"/>
            <a:ext cx="2071670" cy="595615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6445250" y="1071546"/>
            <a:ext cx="2670175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EGSI580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蒸汽电熨斗</a:t>
            </a:r>
          </a:p>
          <a:p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348.00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90.00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1830W  180mL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29.4×14×16.3cm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蒸汽熨烫，衣物整洁无忧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高质感不锈钢底板，轻松应对皱褶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多档蒸汽调节，匹配不同衣料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自动清洗功能，延长熨斗寿命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505575" y="1772920"/>
            <a:ext cx="2440940" cy="1298890"/>
            <a:chOff x="10715" y="2792"/>
            <a:chExt cx="3374" cy="227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0715" y="2792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715" y="5060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8" name="Picture 2" descr="C:\Users\Administrator\Desktop\77-88伊莱克斯改-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40000">
            <a:off x="252385" y="1197278"/>
            <a:ext cx="6218437" cy="5000660"/>
          </a:xfrm>
          <a:prstGeom prst="rect">
            <a:avLst/>
          </a:prstGeom>
          <a:noFill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496" y="4076686"/>
            <a:ext cx="842638" cy="92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25666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5166</TotalTime>
  <Words>60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1106</cp:revision>
  <dcterms:created xsi:type="dcterms:W3CDTF">2016-12-01T07:26:00Z</dcterms:created>
  <dcterms:modified xsi:type="dcterms:W3CDTF">2018-02-11T06:52:13Z</dcterms:modified>
</cp:coreProperties>
</file>