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15074" y="1000108"/>
            <a:ext cx="275529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EGWF100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华夫饼炉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132.00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1100W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28.6×11.1×23.1cm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·家庭式华夫饼机，可调档，操作简单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·设计简约大方，清洗方便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53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接连接符 18"/>
          <p:cNvCxnSpPr/>
          <p:nvPr/>
        </p:nvCxnSpPr>
        <p:spPr bwMode="auto">
          <a:xfrm>
            <a:off x="6372200" y="1700808"/>
            <a:ext cx="2143125" cy="1588"/>
          </a:xfrm>
          <a:prstGeom prst="line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6372200" y="3071810"/>
            <a:ext cx="2143125" cy="158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539" name="Picture 2" descr="E:\2015 10\2015 10 伊莱克斯  PPT\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5301208"/>
            <a:ext cx="1450340" cy="111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3" descr="E:\2015 10\2015 10 伊莱克斯  PPT\08 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933056"/>
            <a:ext cx="1178560" cy="11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 t="2908" b="4269"/>
          <a:stretch>
            <a:fillRect/>
          </a:stretch>
        </p:blipFill>
        <p:spPr bwMode="auto">
          <a:xfrm>
            <a:off x="0" y="0"/>
            <a:ext cx="58681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04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46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1107</cp:revision>
  <dcterms:created xsi:type="dcterms:W3CDTF">2016-12-01T07:26:00Z</dcterms:created>
  <dcterms:modified xsi:type="dcterms:W3CDTF">2018-02-11T06:52:21Z</dcterms:modified>
</cp:coreProperties>
</file>