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8217" t="13878"/>
          <a:stretch>
            <a:fillRect/>
          </a:stretch>
        </p:blipFill>
        <p:spPr bwMode="auto">
          <a:xfrm>
            <a:off x="0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56189"/>
            <a:ext cx="914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3929058" y="5214950"/>
            <a:ext cx="3433466" cy="1643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1088.00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365.00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STRIX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进口温控，水开自动断电、过热保护。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·分杯出水，随时关水。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·透明大水尺、可拆卸接水盘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。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. 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不配水杯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295400" y="5182421"/>
            <a:ext cx="2919410" cy="15327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 Black" panose="020B0A04020102020204" pitchFamily="34" charset="0"/>
              </a:rPr>
              <a:t>EGEK600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电热水壶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2000W  2.0L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31.6×20.6×37.5cm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379539" y="6057901"/>
            <a:ext cx="2143125" cy="1588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379539" y="6357958"/>
            <a:ext cx="2143125" cy="158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379539" y="6642122"/>
            <a:ext cx="2143125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587" name="Picture 5" descr="E:\2015 10\2015 10 伊莱克斯  PPT\4W4A066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2948" y="5335590"/>
            <a:ext cx="129222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6" descr="E:\2015 10\2015 10 伊莱克斯  PPT\4W4A0659 5c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86708" y="5300664"/>
            <a:ext cx="16002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6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62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1108</cp:revision>
  <dcterms:created xsi:type="dcterms:W3CDTF">2016-12-01T07:26:00Z</dcterms:created>
  <dcterms:modified xsi:type="dcterms:W3CDTF">2018-02-11T06:52:31Z</dcterms:modified>
</cp:coreProperties>
</file>