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56189"/>
            <a:ext cx="914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4212908" y="5072074"/>
            <a:ext cx="2286000" cy="1792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398.00</a:t>
            </a: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145.00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高效过滤器微尘过滤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·高效活性炭异味过滤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·负离子空气净化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·内置香薰盒，可添加精油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·触摸式开关键设计，美观大方</a:t>
            </a:r>
          </a:p>
        </p:txBody>
      </p:sp>
      <p:pic>
        <p:nvPicPr>
          <p:cNvPr id="23556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11" descr="E:\2015 10\2015 10 伊莱克斯  PPT\01 0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488" y="539751"/>
            <a:ext cx="871061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295400" y="5143512"/>
            <a:ext cx="2705096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 Black" panose="020B0A04020102020204" pitchFamily="34" charset="0"/>
              </a:rPr>
              <a:t>EGAC150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车载净化器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品参数：5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W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额定电压：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12V DC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                 CADR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2.0m³/H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装箱明细：1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2pcs/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14×14×21.2cm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379539" y="5987099"/>
            <a:ext cx="2143125" cy="1587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379539" y="6201411"/>
            <a:ext cx="2143125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379539" y="6428423"/>
            <a:ext cx="2143125" cy="158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1382714" y="6645911"/>
            <a:ext cx="2143125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565" name="Picture 3" descr="E:\2015 10\2015 10 伊莱克斯  PPT\2015 10 伊莱克斯 目录\IMG_4219 02 - 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160" y="5157470"/>
            <a:ext cx="855345" cy="145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4" descr="E:\2015 10\2015 10 伊莱克斯  PPT\2015 10 伊莱克斯 目录\IMG_4216 02 - 副本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7840" y="5158105"/>
            <a:ext cx="862965" cy="145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66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1109</cp:revision>
  <dcterms:created xsi:type="dcterms:W3CDTF">2016-12-01T07:26:00Z</dcterms:created>
  <dcterms:modified xsi:type="dcterms:W3CDTF">2018-02-11T06:52:38Z</dcterms:modified>
</cp:coreProperties>
</file>