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7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56189"/>
            <a:ext cx="9144000" cy="180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矩形 11"/>
          <p:cNvSpPr>
            <a:spLocks noChangeArrowheads="1"/>
          </p:cNvSpPr>
          <p:nvPr/>
        </p:nvSpPr>
        <p:spPr bwMode="auto">
          <a:xfrm>
            <a:off x="3708082" y="5214950"/>
            <a:ext cx="3792875" cy="14957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748.00    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258.00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endParaRPr lang="en-US" altLang="zh-CN" sz="1200" dirty="0" smtClean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幼圆" panose="02010509060101010101" pitchFamily="49" charset="-122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·</a:t>
            </a:r>
            <a:r>
              <a:rPr lang="zh-CN" altLang="en-US" sz="1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玻璃大杯、随身杯、干磨杯全功能组合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endParaRPr lang="zh-CN" altLang="en-US" sz="12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幼圆" panose="02010509060101010101" pitchFamily="49" charset="-122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·直线型外观设计，五金装饰大身，精致美观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endParaRPr lang="zh-CN" altLang="en-US" sz="12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幼圆" panose="02010509060101010101" pitchFamily="49" charset="-122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·不锈钢刀组件，玻璃大杯、tritan随身杯，材质安全</a:t>
            </a: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，</a:t>
            </a:r>
            <a:endParaRPr lang="en-US" altLang="zh-CN" sz="1200" b="1" dirty="0" smtClean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幼圆" panose="02010509060101010101" pitchFamily="49" charset="-122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200" b="1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 </a:t>
            </a: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功</a:t>
            </a:r>
            <a:r>
              <a:rPr lang="zh-CN" altLang="en-US" sz="1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能完美</a:t>
            </a:r>
          </a:p>
        </p:txBody>
      </p:sp>
      <p:pic>
        <p:nvPicPr>
          <p:cNvPr id="18436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11" descr="E:\2015 10\2015 10 伊莱克斯  PPT\01 00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2190" y="539751"/>
            <a:ext cx="7189787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1"/>
          <p:cNvSpPr>
            <a:spLocks noChangeArrowheads="1"/>
          </p:cNvSpPr>
          <p:nvPr/>
        </p:nvSpPr>
        <p:spPr bwMode="auto">
          <a:xfrm>
            <a:off x="928688" y="5429264"/>
            <a:ext cx="2990850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EGBR150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多功能料理机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0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产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品参数：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300W  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玻璃大杯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1.0L  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随身杯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600ml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装箱明细：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2pcs/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箱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包装尺寸：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45×20×26.5cm</a:t>
            </a:r>
          </a:p>
        </p:txBody>
      </p:sp>
      <p:grpSp>
        <p:nvGrpSpPr>
          <p:cNvPr id="2" name="组合 2"/>
          <p:cNvGrpSpPr/>
          <p:nvPr/>
        </p:nvGrpSpPr>
        <p:grpSpPr>
          <a:xfrm>
            <a:off x="929005" y="6057900"/>
            <a:ext cx="2506980" cy="442595"/>
            <a:chOff x="1463" y="9540"/>
            <a:chExt cx="3374" cy="697"/>
          </a:xfrm>
        </p:grpSpPr>
        <p:cxnSp>
          <p:nvCxnSpPr>
            <p:cNvPr id="19" name="直接连接符 18"/>
            <p:cNvCxnSpPr/>
            <p:nvPr/>
          </p:nvCxnSpPr>
          <p:spPr bwMode="auto">
            <a:xfrm>
              <a:off x="1463" y="9540"/>
              <a:ext cx="3375" cy="3"/>
            </a:xfrm>
            <a:prstGeom prst="line">
              <a:avLst/>
            </a:prstGeom>
            <a:solidFill>
              <a:schemeClr val="accent1"/>
            </a:solidFill>
            <a:ln w="127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1463" y="9878"/>
              <a:ext cx="3375" cy="2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1463" y="10235"/>
              <a:ext cx="3375" cy="3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8443" name="Picture 2" descr="E:\2015 10\2015 10 伊莱克斯  PPT\04 - 副本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115" y="5301615"/>
            <a:ext cx="1269365" cy="1269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565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5167</TotalTime>
  <Words>79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1110</cp:revision>
  <dcterms:created xsi:type="dcterms:W3CDTF">2016-12-01T07:26:00Z</dcterms:created>
  <dcterms:modified xsi:type="dcterms:W3CDTF">2018-02-11T06:52:45Z</dcterms:modified>
</cp:coreProperties>
</file>