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3231" b="5735"/>
          <a:stretch>
            <a:fillRect/>
          </a:stretch>
        </p:blipFill>
        <p:spPr bwMode="auto">
          <a:xfrm>
            <a:off x="0" y="0"/>
            <a:ext cx="61731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6300192" y="1285860"/>
            <a:ext cx="2843808" cy="34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EGSC350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隔水电炖锅</a:t>
            </a:r>
          </a:p>
          <a:p>
            <a:pPr fontAlgn="auto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298.00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118.00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300W  1.2L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8pcs/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27×27×22.8cm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选用优质全瓷内锅，煲炖食物更加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营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 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养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、健康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隔水煲炖，不粘不焦，有效锁住食物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营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养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成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分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·双层结构，聚能省耗，安全防烫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多档位设置，满足您的不同使用需求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</p:txBody>
      </p:sp>
      <p:pic>
        <p:nvPicPr>
          <p:cNvPr id="16389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5"/>
          <p:cNvGrpSpPr/>
          <p:nvPr/>
        </p:nvGrpSpPr>
        <p:grpSpPr bwMode="auto">
          <a:xfrm>
            <a:off x="6300192" y="1915244"/>
            <a:ext cx="2736304" cy="1442318"/>
            <a:chOff x="1264792" y="5282787"/>
            <a:chExt cx="2736304" cy="1656485"/>
          </a:xfrm>
        </p:grpSpPr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1296000" y="5786451"/>
              <a:ext cx="2705096" cy="3932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264792" y="5282787"/>
              <a:ext cx="2143125" cy="1587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353915" y="6937685"/>
              <a:ext cx="2143125" cy="1587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653136"/>
            <a:ext cx="2003134" cy="194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6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1111</cp:revision>
  <dcterms:created xsi:type="dcterms:W3CDTF">2016-12-01T07:26:00Z</dcterms:created>
  <dcterms:modified xsi:type="dcterms:W3CDTF">2018-02-11T06:52:53Z</dcterms:modified>
</cp:coreProperties>
</file>