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56189"/>
            <a:ext cx="914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4071938" y="5143512"/>
            <a:ext cx="2286000" cy="1643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798.00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265.00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数码电控版、9大功能选择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24小时预约和保温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2.0mm双喷内胆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可拆内盖  可拆排气阀</a:t>
            </a:r>
          </a:p>
        </p:txBody>
      </p:sp>
      <p:pic>
        <p:nvPicPr>
          <p:cNvPr id="1946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11" descr="E:\2015 10\2015 10 伊莱克斯  PPT\01 0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488" y="539751"/>
            <a:ext cx="871061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331279" y="5286388"/>
            <a:ext cx="2714621" cy="15327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EGRC260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电饭煲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产品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860W  5L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43.5×32×26.5cm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357315" y="6215102"/>
            <a:ext cx="2143125" cy="1588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357315" y="6500854"/>
            <a:ext cx="2143125" cy="158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357315" y="6784998"/>
            <a:ext cx="2143125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468" name="Picture 3" descr="E:\2015 10\2015 10 伊莱克斯  PPT\4W4A9979 - 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0" y="4904105"/>
            <a:ext cx="1982470" cy="198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" y="5219701"/>
            <a:ext cx="57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55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1112</cp:revision>
  <dcterms:created xsi:type="dcterms:W3CDTF">2016-12-01T07:26:00Z</dcterms:created>
  <dcterms:modified xsi:type="dcterms:W3CDTF">2018-02-11T06:52:59Z</dcterms:modified>
</cp:coreProperties>
</file>