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W4A596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74970" y="5068570"/>
            <a:ext cx="2007870" cy="615950"/>
          </a:xfrm>
          <a:prstGeom prst="rect">
            <a:avLst/>
          </a:prstGeom>
        </p:spPr>
      </p:pic>
      <p:pic>
        <p:nvPicPr>
          <p:cNvPr id="4" name="图片 3" descr="IMG_440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21300" y="5753735"/>
            <a:ext cx="2315210" cy="1104265"/>
          </a:xfrm>
          <a:prstGeom prst="rect">
            <a:avLst/>
          </a:prstGeom>
        </p:spPr>
      </p:pic>
      <p:pic>
        <p:nvPicPr>
          <p:cNvPr id="18" name="图片 17" descr="封面-0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5500694" cy="685800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3074" name="Picture 2" descr="d:\Users\Administrator\Desktop\未标题-3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6286496"/>
            <a:ext cx="1726701" cy="571504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59083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LF-GJ015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陶瓷不粘优雅煎盘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73.00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46.5×26.5×6.0cm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材质：压铸铝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电木手柄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陶瓷内涂层，健康时尚。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符合人体工学手柄设计，使用方便，手感细腻。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底部复底，可用于电磁炉。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4W4A597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482840" y="5219065"/>
            <a:ext cx="1593215" cy="13385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86050" y="357166"/>
            <a:ext cx="2143140" cy="1128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1843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</TotalTime>
  <Words>88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526</cp:revision>
  <dcterms:created xsi:type="dcterms:W3CDTF">2016-12-01T07:26:00Z</dcterms:created>
  <dcterms:modified xsi:type="dcterms:W3CDTF">2018-02-09T08:02:52Z</dcterms:modified>
</cp:coreProperties>
</file>