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8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056189"/>
            <a:ext cx="9144000" cy="180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矩形 11"/>
          <p:cNvSpPr>
            <a:spLocks noChangeArrowheads="1"/>
          </p:cNvSpPr>
          <p:nvPr/>
        </p:nvSpPr>
        <p:spPr bwMode="auto">
          <a:xfrm>
            <a:off x="4071938" y="5214473"/>
            <a:ext cx="2286000" cy="16435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698.00    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245.00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endParaRPr lang="en-US" altLang="zh-CN" sz="1200" dirty="0" smtClean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sym typeface="幼圆" panose="02010509060101010101" pitchFamily="49" charset="-122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·</a:t>
            </a:r>
            <a:r>
              <a:rPr lang="zh-CN" altLang="en-US" sz="1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数码电控版、9大功能选择 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endParaRPr lang="zh-CN" altLang="en-US" sz="12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sym typeface="幼圆" panose="02010509060101010101" pitchFamily="49" charset="-122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·</a:t>
            </a:r>
            <a:r>
              <a:rPr lang="zh-CN" altLang="en-US" sz="1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24小时预约和保温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endParaRPr lang="zh-CN" altLang="en-US" sz="12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sym typeface="幼圆" panose="02010509060101010101" pitchFamily="49" charset="-122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·</a:t>
            </a:r>
            <a:r>
              <a:rPr lang="zh-CN" altLang="en-US" sz="1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2.0mm双喷内胆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endParaRPr lang="zh-CN" altLang="en-US" sz="12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sym typeface="幼圆" panose="02010509060101010101" pitchFamily="49" charset="-122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·</a:t>
            </a:r>
            <a:r>
              <a:rPr lang="zh-CN" altLang="en-US" sz="1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可拆内盖  可拆排气阀</a:t>
            </a:r>
          </a:p>
        </p:txBody>
      </p:sp>
      <p:pic>
        <p:nvPicPr>
          <p:cNvPr id="20484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11" descr="E:\2015 10\2015 10 伊莱克斯  PPT\01 00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7488" y="539751"/>
            <a:ext cx="8710612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1"/>
          <p:cNvSpPr>
            <a:spLocks noChangeArrowheads="1"/>
          </p:cNvSpPr>
          <p:nvPr/>
        </p:nvSpPr>
        <p:spPr bwMode="auto">
          <a:xfrm>
            <a:off x="1357312" y="5286388"/>
            <a:ext cx="2857498" cy="15327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EGRC250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电饭煲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产品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参数：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860W  4L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装箱明细：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2pcs/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箱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包装尺寸：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幼圆" panose="02010509060101010101" pitchFamily="49" charset="-122"/>
              </a:rPr>
              <a:t>43.5×32×24cm</a:t>
            </a:r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1357315" y="6143644"/>
            <a:ext cx="2143125" cy="1588"/>
          </a:xfrm>
          <a:prstGeom prst="line">
            <a:avLst/>
          </a:prstGeom>
          <a:solidFill>
            <a:schemeClr val="accent1"/>
          </a:solidFill>
          <a:ln w="127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>
            <a:off x="1357315" y="6429396"/>
            <a:ext cx="2143125" cy="158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>
            <a:off x="1357315" y="6727845"/>
            <a:ext cx="2143125" cy="158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491" name="Picture 3" descr="E:\2015 10\2015 10 伊莱克斯  PPT\4W4A998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92315" y="4941570"/>
            <a:ext cx="1878965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38" y="5219701"/>
            <a:ext cx="5715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044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5168</TotalTime>
  <Words>55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1113</cp:revision>
  <dcterms:created xsi:type="dcterms:W3CDTF">2016-12-01T07:26:00Z</dcterms:created>
  <dcterms:modified xsi:type="dcterms:W3CDTF">2018-02-11T06:53:17Z</dcterms:modified>
</cp:coreProperties>
</file>