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8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ESB23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487" y="0"/>
            <a:ext cx="9075026" cy="6858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286512" y="1500174"/>
            <a:ext cx="242889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ESB2350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果汁机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668.00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250.00</a:t>
            </a:r>
          </a:p>
          <a:p>
            <a:endParaRPr lang="zh-CN" alt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450W    1.5L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28×20×38cm</a:t>
            </a: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玻璃杯体，容易清洗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大容量果汁杯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美观耐用 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·3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档速度选择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瞬间搅拌功能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优质不锈钢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叶碟式绞刀，超强切削力，经久耐用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安全开关设计，确保使用安全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能搅拌多种果汁、蔬菜及碎冰块</a:t>
            </a:r>
          </a:p>
        </p:txBody>
      </p:sp>
      <p:pic>
        <p:nvPicPr>
          <p:cNvPr id="5" name="图片 4" descr="9-10伊莱克斯-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6500" y="5286375"/>
            <a:ext cx="2796540" cy="110426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6215074" y="2714620"/>
            <a:ext cx="2714644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215074" y="3429000"/>
            <a:ext cx="2714644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00" y="1844824"/>
            <a:ext cx="500066" cy="54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9540874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5169</TotalTime>
  <Words>79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1114</cp:revision>
  <dcterms:created xsi:type="dcterms:W3CDTF">2016-12-01T07:26:00Z</dcterms:created>
  <dcterms:modified xsi:type="dcterms:W3CDTF">2018-02-11T06:54:20Z</dcterms:modified>
</cp:coreProperties>
</file>