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8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37605" y="5445760"/>
            <a:ext cx="2486660" cy="1309370"/>
            <a:chOff x="11475" y="9338"/>
            <a:chExt cx="2326" cy="1225"/>
          </a:xfrm>
        </p:grpSpPr>
        <p:pic>
          <p:nvPicPr>
            <p:cNvPr id="6" name="图片 5" descr="未标题-2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5" y="9373"/>
              <a:ext cx="1190" cy="1190"/>
            </a:xfrm>
            <a:prstGeom prst="rect">
              <a:avLst/>
            </a:prstGeom>
          </p:spPr>
        </p:pic>
        <p:pic>
          <p:nvPicPr>
            <p:cNvPr id="7" name="图片 6" descr="未标题-2-0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1" y="9338"/>
              <a:ext cx="1190" cy="1190"/>
            </a:xfrm>
            <a:prstGeom prst="rect">
              <a:avLst/>
            </a:prstGeom>
          </p:spPr>
        </p:pic>
      </p:grpSp>
      <p:pic>
        <p:nvPicPr>
          <p:cNvPr id="4" name="图片 3" descr="未标题-1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487" y="0"/>
            <a:ext cx="9075026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15074" y="1214422"/>
            <a:ext cx="292892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EGEK700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电热水壶（茶盘）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668.00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305.00</a:t>
            </a:r>
          </a:p>
          <a:p>
            <a:endParaRPr lang="zh-CN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1850W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产品容量 ：水壶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1.7L   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            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玻璃泡茶器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1.2L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42×18.5×32.5cm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·Strix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进口温控器，精确控温，品质保证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多重安全保护装置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防干烧保护功能，自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动切断电源 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·360°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全方位放置，拿取方便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无线双壶设计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烧水、泡茶双功能 ，品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茗利器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独立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PTC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保温盘设计，持久保温，时刻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温暖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可拆式不锈钢滤网，清洗方便。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二合一经典配置，体现家居生活新品位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215074" y="2500306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215074" y="3571876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6776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5169</TotalTime>
  <Words>125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1115</cp:revision>
  <dcterms:created xsi:type="dcterms:W3CDTF">2016-12-01T07:26:00Z</dcterms:created>
  <dcterms:modified xsi:type="dcterms:W3CDTF">2018-02-11T06:54:27Z</dcterms:modified>
</cp:coreProperties>
</file>