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7164288" cy="500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4000496" y="5286388"/>
            <a:ext cx="36830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158.00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56.00</a:t>
            </a:r>
          </a:p>
          <a:p>
            <a:pPr fontAlgn="auto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非对称精巧造型 时尚美观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·恒温加热均衡散热 确保受热稳定和乳酸菌活性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·保鲜盒式内胆设计，确保食物新鲜可口</a:t>
            </a:r>
          </a:p>
        </p:txBody>
      </p:sp>
      <p:pic>
        <p:nvPicPr>
          <p:cNvPr id="1741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259205" y="5143512"/>
            <a:ext cx="2776534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EGYM020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酸奶机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endParaRPr lang="en-US" altLang="zh-CN" sz="9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产品参数：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15W  1L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装箱明细：1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22.3×22.3×14.8cm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357290" y="5929330"/>
            <a:ext cx="2143125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357290" y="6215082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379539" y="6499226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418" name="Picture 2" descr="E:\2015 10\2015 10 伊莱克斯  PPT\03 - 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115" y="5301615"/>
            <a:ext cx="1296035" cy="129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8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55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1116</cp:revision>
  <dcterms:created xsi:type="dcterms:W3CDTF">2016-12-01T07:26:00Z</dcterms:created>
  <dcterms:modified xsi:type="dcterms:W3CDTF">2018-02-11T06:54:36Z</dcterms:modified>
</cp:coreProperties>
</file>