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8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STM145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487" y="0"/>
            <a:ext cx="9075026" cy="6858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286500" y="1571612"/>
            <a:ext cx="2833370" cy="3302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ESTM1451</a:t>
            </a:r>
          </a:p>
          <a:p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True-love 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手持搅拌器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388.00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156.00</a:t>
            </a:r>
          </a:p>
          <a:p>
            <a:endParaRPr lang="zh-CN" alt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600W  700ml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20×13×23cm</a:t>
            </a:r>
          </a:p>
          <a:p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快慢两档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轻触式按键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轻松掌控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人体工学手柄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掌握更舒适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使用更方便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安全保护设计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使用更安心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高效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DC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电机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搅拌更快速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全不锈钢搅拌刀，清洁卫生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轻松组合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拆洗容易</a:t>
            </a:r>
          </a:p>
        </p:txBody>
      </p:sp>
      <p:pic>
        <p:nvPicPr>
          <p:cNvPr id="9" name="图片 8" descr="未标题-2-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8080" y="5229225"/>
            <a:ext cx="2861310" cy="113157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6215074" y="2786058"/>
            <a:ext cx="2714644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215074" y="3500438"/>
            <a:ext cx="2714644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0352" y="1340768"/>
            <a:ext cx="500066" cy="542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7282356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5169</TotalTime>
  <Words>84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1117</cp:revision>
  <dcterms:created xsi:type="dcterms:W3CDTF">2016-12-01T07:26:00Z</dcterms:created>
  <dcterms:modified xsi:type="dcterms:W3CDTF">2018-02-11T06:54:45Z</dcterms:modified>
</cp:coreProperties>
</file>