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8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GBG1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87" y="0"/>
            <a:ext cx="9075026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86500" y="1857364"/>
            <a:ext cx="27292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EGBG100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多功能电饼铛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398.00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190.00</a:t>
            </a:r>
          </a:p>
          <a:p>
            <a:endParaRPr lang="zh-CN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1350W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35×13×40cm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30cm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烤盘直径；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平面焗烤盘，可煎饼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焗烤比萨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煎鸡蛋、热狗等多种美食；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电源指示灯，预热指示灯；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不粘涂层，耐用易清洁；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防烫把手设计。</a:t>
            </a:r>
          </a:p>
        </p:txBody>
      </p:sp>
      <p:pic>
        <p:nvPicPr>
          <p:cNvPr id="6" name="图片 5" descr="未标题-2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9835" y="5373370"/>
            <a:ext cx="2194560" cy="123952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227774" y="3143248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215074" y="3857628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240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5169</TotalTime>
  <Words>76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1118</cp:revision>
  <dcterms:created xsi:type="dcterms:W3CDTF">2016-12-01T07:26:00Z</dcterms:created>
  <dcterms:modified xsi:type="dcterms:W3CDTF">2018-02-11T06:55:00Z</dcterms:modified>
</cp:coreProperties>
</file>