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GBR0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87" y="0"/>
            <a:ext cx="9075026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86500" y="1500174"/>
            <a:ext cx="28682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EGBR010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搅拌机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298.00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135.00</a:t>
            </a:r>
          </a:p>
          <a:p>
            <a:endParaRPr lang="zh-CN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350W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                搅拌杯：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1250ml  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磨豆杯：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300ml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25×18×33cm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大容量果汁杯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美观耐用 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档速度选择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瞬间搅拌功能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优质不锈钢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叶碟式绞刀，超强切削力，经久耐用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安全开关设计，确保使用安全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上盖加料口，方便中途加放调料</a:t>
            </a:r>
          </a:p>
        </p:txBody>
      </p:sp>
      <p:pic>
        <p:nvPicPr>
          <p:cNvPr id="10" name="图片 9" descr="31-32伊莱克斯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080" y="5445125"/>
            <a:ext cx="2896235" cy="111506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429356" y="2786058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29356" y="3857628"/>
            <a:ext cx="2714644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 r="50000"/>
          <a:stretch>
            <a:fillRect/>
          </a:stretch>
        </p:blipFill>
        <p:spPr bwMode="auto">
          <a:xfrm>
            <a:off x="8100392" y="1844824"/>
            <a:ext cx="59054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21874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</TotalTime>
  <Words>83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1119</cp:revision>
  <dcterms:created xsi:type="dcterms:W3CDTF">2016-12-01T07:26:00Z</dcterms:created>
  <dcterms:modified xsi:type="dcterms:W3CDTF">2018-02-11T06:55:09Z</dcterms:modified>
</cp:coreProperties>
</file>