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9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GEH28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87" y="0"/>
            <a:ext cx="9075026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86512" y="2643182"/>
            <a:ext cx="24288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EGEH280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超声波加湿器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285.00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125.00</a:t>
            </a:r>
          </a:p>
          <a:p>
            <a:endParaRPr lang="zh-CN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20W    3.0L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25×18×29cm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雾量大小任意调节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缺水自动断电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香薰功能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出雾嘴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360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度旋转调节</a:t>
            </a:r>
          </a:p>
        </p:txBody>
      </p:sp>
      <p:pic>
        <p:nvPicPr>
          <p:cNvPr id="9" name="图片 8" descr="未标题-2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25" y="5589270"/>
            <a:ext cx="2729230" cy="107759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6286512" y="4000504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215074" y="4643446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 r="50000"/>
          <a:stretch>
            <a:fillRect/>
          </a:stretch>
        </p:blipFill>
        <p:spPr bwMode="auto">
          <a:xfrm>
            <a:off x="7956376" y="2780928"/>
            <a:ext cx="59054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698705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5170</TotalTime>
  <Words>49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1120</cp:revision>
  <dcterms:created xsi:type="dcterms:W3CDTF">2016-12-01T07:26:00Z</dcterms:created>
  <dcterms:modified xsi:type="dcterms:W3CDTF">2018-02-11T06:55:19Z</dcterms:modified>
</cp:coreProperties>
</file>