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C:\Users\Administrator\Desktop\伊莱克斯01.jpg"/>
          <p:cNvPicPr>
            <a:picLocks noChangeAspect="1" noChangeArrowheads="1"/>
          </p:cNvPicPr>
          <p:nvPr/>
        </p:nvPicPr>
        <p:blipFill>
          <a:blip r:embed="rId2" cstate="print"/>
          <a:srcRect t="1334" r="51563"/>
          <a:stretch>
            <a:fillRect/>
          </a:stretch>
        </p:blipFill>
        <p:spPr bwMode="auto">
          <a:xfrm>
            <a:off x="571472" y="1214422"/>
            <a:ext cx="4429124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05805" y="2000240"/>
            <a:ext cx="33731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EGAC300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自测环境空气净化器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零售价：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1868.00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628.00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40W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CADR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值≥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105.7m3/H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26×19×47cm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、六重净化功能：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UV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灯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光触媒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负离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+HEPA+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活性碳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粗滤网；        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、检测并显示环境状况，并具有智能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选择键，启动检测及工作；    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、定时功能；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、三档位风量选择；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、独立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UV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灯杀菌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负离子控制按键；      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、电源线收纳捆绑装置；                                              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、微电脑控制，按键式操作；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5857884" y="3143248"/>
            <a:ext cx="3240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044" y="4071942"/>
            <a:ext cx="3240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53999"/>
          <a:stretch>
            <a:fillRect/>
          </a:stretch>
        </p:blipFill>
        <p:spPr bwMode="auto">
          <a:xfrm>
            <a:off x="5940152" y="1268760"/>
            <a:ext cx="648072" cy="76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09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121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1121</cp:revision>
  <dcterms:created xsi:type="dcterms:W3CDTF">2016-12-01T07:26:00Z</dcterms:created>
  <dcterms:modified xsi:type="dcterms:W3CDTF">2018-02-11T06:55:27Z</dcterms:modified>
</cp:coreProperties>
</file>