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GCM1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7" y="0"/>
            <a:ext cx="9075026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86500" y="1571612"/>
            <a:ext cx="2764155" cy="3672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EGCM1000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意式咖啡机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688.00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262.00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800W    240mL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27×26×33cm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·3.0-3.8bar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蒸汽压强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精确控温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实时显示温度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自带保险装置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自动泄压保护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可拆卸式接水盘，清洗便利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专业高压蒸汽喷嘴，可制作浓缩意式咖啡或热饮：花式咖啡如拿铁，卡布奇诺等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防烫手柄，使用安心</a:t>
            </a:r>
          </a:p>
        </p:txBody>
      </p:sp>
      <p:pic>
        <p:nvPicPr>
          <p:cNvPr id="9" name="图片 8" descr="EGCM1000-1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5383" y="5084775"/>
            <a:ext cx="1304896" cy="1428760"/>
          </a:xfrm>
          <a:prstGeom prst="rect">
            <a:avLst/>
          </a:prstGeom>
        </p:spPr>
      </p:pic>
      <p:pic>
        <p:nvPicPr>
          <p:cNvPr id="10" name="图片 9" descr="EGCM1000-1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3772" y="5589284"/>
            <a:ext cx="1920081" cy="774128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227774" y="2714620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15074" y="3429000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980728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13862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89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1122</cp:revision>
  <dcterms:created xsi:type="dcterms:W3CDTF">2016-12-01T07:26:00Z</dcterms:created>
  <dcterms:modified xsi:type="dcterms:W3CDTF">2018-02-11T06:55:45Z</dcterms:modified>
</cp:coreProperties>
</file>