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4" name="图片 3" descr="4W4A139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905" y="1905"/>
            <a:ext cx="5409565" cy="686117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85559" y="1470986"/>
            <a:ext cx="224028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恬静又随意</a:t>
            </a: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优雅又可爱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精选品质，出众质感</a:t>
            </a:r>
          </a:p>
        </p:txBody>
      </p:sp>
      <p:pic>
        <p:nvPicPr>
          <p:cNvPr id="7" name="图片 6" descr="4W4A 1515"/>
          <p:cNvPicPr>
            <a:picLocks noChangeAspect="1"/>
          </p:cNvPicPr>
          <p:nvPr/>
        </p:nvPicPr>
        <p:blipFill>
          <a:blip r:embed="rId5"/>
          <a:srcRect r="-478"/>
          <a:stretch>
            <a:fillRect/>
          </a:stretch>
        </p:blipFill>
        <p:spPr>
          <a:xfrm>
            <a:off x="5857875" y="4570095"/>
            <a:ext cx="2672080" cy="2177415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928958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LF-K056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尚蓝 运动哑铃杯组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运动速干吸汗毛巾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118.00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32.00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400mL×2PCS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材质：钠钙玻璃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+PP+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硅胶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涤纶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锦纶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哑铃对杯，玻璃材质，便携实用；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手感舒适，易清洗，干净卫生；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运动速干毛巾搭配使用，运动不止，健康随行。</a:t>
            </a:r>
          </a:p>
        </p:txBody>
      </p:sp>
      <p:sp>
        <p:nvSpPr>
          <p:cNvPr id="9" name="矩形 8"/>
          <p:cNvSpPr/>
          <p:nvPr/>
        </p:nvSpPr>
        <p:spPr>
          <a:xfrm>
            <a:off x="2857488" y="642918"/>
            <a:ext cx="91440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2782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</TotalTime>
  <Words>95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527</cp:revision>
  <dcterms:created xsi:type="dcterms:W3CDTF">2016-12-01T07:26:00Z</dcterms:created>
  <dcterms:modified xsi:type="dcterms:W3CDTF">2018-02-09T08:03:46Z</dcterms:modified>
</cp:coreProperties>
</file>