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000760" y="1000108"/>
            <a:ext cx="285748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EBR150G</a:t>
            </a:r>
          </a:p>
          <a:p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搅拌器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258.00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93.00</a:t>
            </a:r>
          </a:p>
          <a:p>
            <a:endParaRPr lang="en-US" altLang="zh-CN" sz="12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180W 400ml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12pcs/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 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21.4×11.6×19.5cm</a:t>
            </a:r>
          </a:p>
          <a:p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轻巧、便携式单人份量搅拌器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一键式简单开关操作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加硬不锈钢刀片</a:t>
            </a:r>
          </a:p>
          <a:p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打果汁，搅拌一机多功能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71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79" y="405111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8072462" y="5500702"/>
            <a:ext cx="1000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一键式开启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操作简单</a:t>
            </a:r>
          </a:p>
        </p:txBody>
      </p:sp>
      <p:pic>
        <p:nvPicPr>
          <p:cNvPr id="13" name="Picture 2" descr="C:\Documents and Settings\CG\桌面\0403-2\IMG_711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42286" y="4412651"/>
            <a:ext cx="768285" cy="967174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Picture 3" descr="C:\Documents and Settings\CG\桌面\0403-2\IMG_712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00892" y="4500570"/>
            <a:ext cx="1083679" cy="873524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6929454" y="5500702"/>
            <a:ext cx="1071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搅拌杯和机头可拆分清洗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6" name="Picture 3" descr="C:\Documents and Settings\CG\桌面\0403-2\IMG_712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86446" y="4500570"/>
            <a:ext cx="1047760" cy="857259"/>
          </a:xfrm>
          <a:prstGeom prst="round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5643570" y="5500702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加硬不锈钢刀片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012190" y="2143116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000760" y="2928934"/>
            <a:ext cx="2714644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71205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70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1124</cp:revision>
  <dcterms:created xsi:type="dcterms:W3CDTF">2016-12-01T07:26:00Z</dcterms:created>
  <dcterms:modified xsi:type="dcterms:W3CDTF">2018-02-11T06:56:00Z</dcterms:modified>
</cp:coreProperties>
</file>