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996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 r="2669"/>
          <a:stretch>
            <a:fillRect/>
          </a:stretch>
        </p:blipFill>
        <p:spPr bwMode="auto">
          <a:xfrm>
            <a:off x="-1" y="0"/>
            <a:ext cx="615617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84368" y="116632"/>
            <a:ext cx="1080120" cy="1794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矩形 13"/>
          <p:cNvSpPr/>
          <p:nvPr/>
        </p:nvSpPr>
        <p:spPr>
          <a:xfrm>
            <a:off x="6286512" y="1643050"/>
            <a:ext cx="2714644" cy="3487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EBR3200R</a:t>
            </a:r>
          </a:p>
          <a:p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果汁机</a:t>
            </a:r>
          </a:p>
          <a:p>
            <a:endParaRPr lang="en-US" altLang="zh-CN" sz="12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市场参考价：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698.00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批发价：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366.00</a:t>
            </a:r>
          </a:p>
          <a:p>
            <a:endParaRPr lang="en-US" altLang="zh-CN" sz="12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产品参数：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500W   1.0L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包装尺寸：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19×19×37cm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装箱明细：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2pcs/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箱</a:t>
            </a:r>
          </a:p>
          <a:p>
            <a:endParaRPr lang="zh-CN" altLang="en-US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大容量果汁杯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, 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美观耐用 </a:t>
            </a:r>
          </a:p>
          <a:p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档速度选择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+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瞬间搅拌功能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优质不锈钢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叶碟式绞刀，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超强切削力，经久耐用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安全开关设计，确保使用安全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能搅拌多种果汁、蔬菜及碎冰块</a:t>
            </a:r>
          </a:p>
          <a:p>
            <a:endParaRPr lang="zh-CN" altLang="en-US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" name="组合 16"/>
          <p:cNvGrpSpPr/>
          <p:nvPr/>
        </p:nvGrpSpPr>
        <p:grpSpPr>
          <a:xfrm>
            <a:off x="6381790" y="5214951"/>
            <a:ext cx="2066928" cy="974781"/>
            <a:chOff x="3005138" y="1862138"/>
            <a:chExt cx="6644758" cy="3133725"/>
          </a:xfrm>
        </p:grpSpPr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005138" y="1862138"/>
              <a:ext cx="3133725" cy="3133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4100" name="Picture 4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516171" y="1862138"/>
              <a:ext cx="3133725" cy="3133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cxnSp>
        <p:nvCxnSpPr>
          <p:cNvPr id="16" name="直接连接符 15"/>
          <p:cNvCxnSpPr/>
          <p:nvPr/>
        </p:nvCxnSpPr>
        <p:spPr>
          <a:xfrm>
            <a:off x="6215074" y="2857496"/>
            <a:ext cx="2714644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6286512" y="3571876"/>
            <a:ext cx="2714644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388051" y="2204706"/>
            <a:ext cx="500066" cy="542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" name="Picture 2" descr="C:\Users\Administrator\Desktop\115-130伊莱克斯-09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79512" y="0"/>
            <a:ext cx="2089922" cy="6218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8930338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5170</TotalTime>
  <Words>68</Words>
  <Application>Microsoft Office PowerPoint</Application>
  <PresentationFormat>全屏显示(4:3)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1125</cp:revision>
  <dcterms:created xsi:type="dcterms:W3CDTF">2016-12-01T07:26:00Z</dcterms:created>
  <dcterms:modified xsi:type="dcterms:W3CDTF">2018-02-11T06:56:08Z</dcterms:modified>
</cp:coreProperties>
</file>