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9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143636" y="0"/>
            <a:ext cx="300036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 descr="C:\Users\Administrator\Desktop\IMG_27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785794"/>
            <a:ext cx="3567700" cy="6072207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6357918" y="1353874"/>
            <a:ext cx="2571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EGCM350</a:t>
            </a:r>
          </a:p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杯咖啡机</a:t>
            </a: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198.00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72.00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600W    650mL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23×16×29cm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防滴落设计，防止溢漏。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永久性超细过滤网，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环保实用，清洗方便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自动保温功能，随时盛取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双重过热断电保护，安全放心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一键开关，操作简单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耐热玻璃壶，健康卫生，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泡茶、冲咖啡兼可</a:t>
            </a:r>
          </a:p>
        </p:txBody>
      </p:sp>
      <p:pic>
        <p:nvPicPr>
          <p:cNvPr id="12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直接连接符 14"/>
          <p:cNvCxnSpPr/>
          <p:nvPr/>
        </p:nvCxnSpPr>
        <p:spPr>
          <a:xfrm>
            <a:off x="6286512" y="2500306"/>
            <a:ext cx="271464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286512" y="3286124"/>
            <a:ext cx="271464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620688"/>
            <a:ext cx="12001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2971671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5171</TotalTime>
  <Words>80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1126</cp:revision>
  <dcterms:created xsi:type="dcterms:W3CDTF">2016-12-01T07:26:00Z</dcterms:created>
  <dcterms:modified xsi:type="dcterms:W3CDTF">2018-02-11T06:56:16Z</dcterms:modified>
</cp:coreProperties>
</file>