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9375" r="23437"/>
          <a:stretch>
            <a:fillRect/>
          </a:stretch>
        </p:blipFill>
        <p:spPr bwMode="auto">
          <a:xfrm>
            <a:off x="0" y="0"/>
            <a:ext cx="61436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357950" y="1714488"/>
            <a:ext cx="2643206" cy="370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EGCM680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杯咖啡机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124.00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900W  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30×20×36cm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升超大容量，更多分享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一键启动，完成后自动保温，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随时盛取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防滴漏设计，防止溢漏。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防干烧保护，安全可靠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耐热玻璃壶，健康卫生，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泡茶、冲咖啡兼可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900W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大功率，效率更快更强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6299847" y="285749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86512" y="357187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94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5171</TotalTime>
  <Words>84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1127</cp:revision>
  <dcterms:created xsi:type="dcterms:W3CDTF">2016-12-01T07:26:00Z</dcterms:created>
  <dcterms:modified xsi:type="dcterms:W3CDTF">2018-02-11T06:56:48Z</dcterms:modified>
</cp:coreProperties>
</file>