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99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143636" y="0"/>
            <a:ext cx="300036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197" name="Picture 5" descr="C:\Users\Administrator\Desktop\IMG_210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683" y="1124568"/>
            <a:ext cx="5496445" cy="5165568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6215042" y="1357298"/>
            <a:ext cx="3000428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EGTS680</a:t>
            </a:r>
          </a:p>
          <a:p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多士炉</a:t>
            </a:r>
          </a:p>
          <a:p>
            <a:endParaRPr lang="en-US" altLang="zh-CN" sz="1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268.00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103.00</a:t>
            </a:r>
          </a:p>
          <a:p>
            <a:endParaRPr lang="zh-CN" altLang="en-US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产品参数：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680W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包装尺寸：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31×20×20cm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6pcs/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档烤色控制，烤出不同口感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快速烘烤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自动弹出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解冻、再加热、取消，一键式操作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可拆式面包屑底盘，方便清洁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底部电源线可收纳式设计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安全隔热外壳，防止烫手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自动居中功能，烘烤更均匀</a:t>
            </a:r>
          </a:p>
        </p:txBody>
      </p:sp>
      <p:sp>
        <p:nvSpPr>
          <p:cNvPr id="8" name="矩形 7"/>
          <p:cNvSpPr/>
          <p:nvPr/>
        </p:nvSpPr>
        <p:spPr>
          <a:xfrm>
            <a:off x="6215042" y="5214950"/>
            <a:ext cx="2643206" cy="1172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独有模具</a:t>
            </a:r>
          </a:p>
          <a:p>
            <a:r>
              <a:rPr lang="zh-CN" altLang="en-US" sz="14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有专利：</a:t>
            </a:r>
          </a:p>
          <a:p>
            <a:r>
              <a:rPr lang="en-US" altLang="zh-CN" sz="14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4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外型专利；</a:t>
            </a:r>
          </a:p>
          <a:p>
            <a:r>
              <a:rPr lang="en-US" altLang="zh-CN" sz="14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4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滑动结构专利；</a:t>
            </a:r>
          </a:p>
          <a:p>
            <a:r>
              <a:rPr lang="zh-CN" altLang="en-US" sz="14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日产能：</a:t>
            </a:r>
            <a:r>
              <a:rPr lang="en-US" altLang="zh-CN" sz="14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1000</a:t>
            </a:r>
            <a:r>
              <a:rPr lang="zh-CN" altLang="en-US" sz="14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台   </a:t>
            </a:r>
            <a:r>
              <a:rPr lang="en-US" altLang="zh-CN" sz="14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35</a:t>
            </a:r>
            <a:r>
              <a:rPr lang="zh-CN" altLang="en-US" sz="14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天交货</a:t>
            </a:r>
          </a:p>
        </p:txBody>
      </p:sp>
      <p:pic>
        <p:nvPicPr>
          <p:cNvPr id="10" name="Picture 10" descr="E:\2015 10\2015 10 伊莱克斯  PPT\01 00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" y="0"/>
            <a:ext cx="192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1" descr="E:\LMJ-JOB\GID\2013\04\2013新品PPT第二期\素材\盖章\2\独有模具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58116" y="5286388"/>
            <a:ext cx="785818" cy="739064"/>
          </a:xfrm>
          <a:prstGeom prst="rect">
            <a:avLst/>
          </a:prstGeom>
          <a:noFill/>
        </p:spPr>
      </p:pic>
      <p:cxnSp>
        <p:nvCxnSpPr>
          <p:cNvPr id="14" name="直接连接符 13"/>
          <p:cNvCxnSpPr/>
          <p:nvPr/>
        </p:nvCxnSpPr>
        <p:spPr>
          <a:xfrm>
            <a:off x="6300482" y="2571744"/>
            <a:ext cx="271464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286512" y="3357562"/>
            <a:ext cx="271464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21092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5171</TotalTime>
  <Words>106</Words>
  <Application>Microsoft Office PowerPoint</Application>
  <PresentationFormat>全屏显示(4:3)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1128</cp:revision>
  <dcterms:created xsi:type="dcterms:W3CDTF">2016-12-01T07:26:00Z</dcterms:created>
  <dcterms:modified xsi:type="dcterms:W3CDTF">2018-02-11T06:57:04Z</dcterms:modified>
</cp:coreProperties>
</file>