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4" descr="C:\Users\Administrator\Desktop\IMG_27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8" y="477158"/>
            <a:ext cx="4352926" cy="6357983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286512" y="1857364"/>
            <a:ext cx="2786082" cy="330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EGEK680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电热水壶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355.00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135.00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1800W     1.5L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23×20×23cm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Strix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进口温控器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防干烧保护功能，自动切断电源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一键式自动开盖功能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360°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全方位放置，拿取方便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壶嘴处有可拆卸滤网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底部电源线可收纳式设计</a:t>
            </a:r>
          </a:p>
        </p:txBody>
      </p:sp>
      <p:pic>
        <p:nvPicPr>
          <p:cNvPr id="10" name="Picture 11" descr="E:\LMJ-JOB\GID\2013\04\2013新品PPT第二期\素材\盖章\2\独有模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5429264"/>
            <a:ext cx="785818" cy="73906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286512" y="5429264"/>
            <a:ext cx="1571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独有模具</a:t>
            </a:r>
          </a:p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日产能：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1200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台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35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天交货</a:t>
            </a:r>
          </a:p>
        </p:txBody>
      </p:sp>
      <p:pic>
        <p:nvPicPr>
          <p:cNvPr id="1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6227774" y="3071810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15074" y="3786190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738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5171</TotalTime>
  <Words>77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1129</cp:revision>
  <dcterms:created xsi:type="dcterms:W3CDTF">2016-12-01T07:26:00Z</dcterms:created>
  <dcterms:modified xsi:type="dcterms:W3CDTF">2018-02-11T06:57:12Z</dcterms:modified>
</cp:coreProperties>
</file>