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085184"/>
            <a:ext cx="143372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5143513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6257280" y="1500174"/>
            <a:ext cx="27146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EEK3200R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电水壶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385.00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198.00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  1.5L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24×19×23cm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Otter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进口温控器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防干烧保护功能，自动切断电源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一键式自动开盖功能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360°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全方位放置，拿取方便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壶嘴处有可拆卸滤网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底部电源线可收纳式设计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227774" y="2714620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15074" y="3429000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r="2669"/>
          <a:stretch>
            <a:fillRect/>
          </a:stretch>
        </p:blipFill>
        <p:spPr bwMode="auto">
          <a:xfrm>
            <a:off x="-1" y="0"/>
            <a:ext cx="61561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0"/>
            <a:ext cx="2089922" cy="621852"/>
          </a:xfrm>
          <a:prstGeom prst="rect">
            <a:avLst/>
          </a:prstGeom>
          <a:noFill/>
        </p:spPr>
      </p:pic>
      <p:pic>
        <p:nvPicPr>
          <p:cNvPr id="19" name="Picture 3" descr="C:\Users\Administrator\Desktop\5双立人杂-03.png"/>
          <p:cNvPicPr>
            <a:picLocks noChangeAspect="1" noChangeArrowheads="1"/>
          </p:cNvPicPr>
          <p:nvPr/>
        </p:nvPicPr>
        <p:blipFill>
          <a:blip r:embed="rId6" cstate="print"/>
          <a:srcRect t="14347" r="23541" b="12554"/>
          <a:stretch>
            <a:fillRect/>
          </a:stretch>
        </p:blipFill>
        <p:spPr bwMode="auto">
          <a:xfrm>
            <a:off x="2195735" y="0"/>
            <a:ext cx="403244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98378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66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1130</cp:revision>
  <dcterms:created xsi:type="dcterms:W3CDTF">2016-12-01T07:26:00Z</dcterms:created>
  <dcterms:modified xsi:type="dcterms:W3CDTF">2018-02-11T06:57:21Z</dcterms:modified>
</cp:coreProperties>
</file>