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0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8840" t="397" r="16017"/>
          <a:stretch>
            <a:fillRect/>
          </a:stretch>
        </p:blipFill>
        <p:spPr bwMode="auto">
          <a:xfrm>
            <a:off x="-36512" y="0"/>
            <a:ext cx="6120680" cy="686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 descr="C:\Users\Administrator\Desktop\5双立人杂-03.png"/>
          <p:cNvPicPr>
            <a:picLocks noChangeAspect="1" noChangeArrowheads="1"/>
          </p:cNvPicPr>
          <p:nvPr/>
        </p:nvPicPr>
        <p:blipFill>
          <a:blip r:embed="rId3" cstate="print"/>
          <a:srcRect t="14347" r="23541" b="12554"/>
          <a:stretch>
            <a:fillRect/>
          </a:stretch>
        </p:blipFill>
        <p:spPr bwMode="auto">
          <a:xfrm rot="10800000">
            <a:off x="-180530" y="0"/>
            <a:ext cx="4032449" cy="68580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620688"/>
            <a:ext cx="157036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6286480" y="1571612"/>
            <a:ext cx="2857520" cy="3672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ETS3200R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多士炉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328.00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177.00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800W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34×22×23cm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档烤色控制，烤出不同口感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快速烘烤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自动弹出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解冻、再加热、取消，一键式操作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可拆式面包屑底盘，方便清洁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安全隔热外壳，防止烫手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自动居中功能，烘烤更均匀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一体式烘烤架，方便烘烤羊角包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或各种其他形状的小面包市场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215074" y="2786058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215074" y="3500438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3"/>
          <p:cNvGrpSpPr/>
          <p:nvPr/>
        </p:nvGrpSpPr>
        <p:grpSpPr>
          <a:xfrm>
            <a:off x="6277424" y="5500701"/>
            <a:ext cx="2437948" cy="952787"/>
            <a:chOff x="5705952" y="4929198"/>
            <a:chExt cx="3290425" cy="128594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05952" y="4929198"/>
              <a:ext cx="1204443" cy="1285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29454" y="5062548"/>
              <a:ext cx="995353" cy="995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001024" y="5072073"/>
              <a:ext cx="995353" cy="995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3681" y="1053133"/>
            <a:ext cx="500066" cy="54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7" descr="C:\Users\Administrator\Desktop\77-88伊莱克斯改-07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32" y="71414"/>
            <a:ext cx="2071670" cy="595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542550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5172</TotalTime>
  <Words>90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1131</cp:revision>
  <dcterms:created xsi:type="dcterms:W3CDTF">2016-12-01T07:26:00Z</dcterms:created>
  <dcterms:modified xsi:type="dcterms:W3CDTF">2018-02-11T06:57:39Z</dcterms:modified>
</cp:coreProperties>
</file>