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0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155701" y="0"/>
            <a:ext cx="300036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9730"/>
            <a:ext cx="5929322" cy="6318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86521"/>
            <a:ext cx="3657976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矩形 15"/>
          <p:cNvSpPr/>
          <p:nvPr/>
        </p:nvSpPr>
        <p:spPr>
          <a:xfrm>
            <a:off x="6143636" y="1357295"/>
            <a:ext cx="285752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EGEK750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电热水壶（茶盘）</a:t>
            </a:r>
          </a:p>
          <a:p>
            <a:endParaRPr lang="en-US" altLang="zh-CN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438.00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195.00</a:t>
            </a: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2200W 1.7L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41.6×21.6×22.5cm</a:t>
            </a:r>
          </a:p>
          <a:p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特有蒸汽开关，无水干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烧保护功能 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水壶、底座为分体设计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移动自由，无线操作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配有热源保温板，水温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持续保持在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40-60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度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使用进口温控器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86974" y="714356"/>
            <a:ext cx="11811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27670" y="3429000"/>
            <a:ext cx="1043940" cy="3274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直接连接符 8"/>
          <p:cNvCxnSpPr/>
          <p:nvPr/>
        </p:nvCxnSpPr>
        <p:spPr>
          <a:xfrm>
            <a:off x="6215074" y="2571744"/>
            <a:ext cx="271464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215074" y="3286124"/>
            <a:ext cx="271464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88287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5172</TotalTime>
  <Words>68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1132</cp:revision>
  <dcterms:created xsi:type="dcterms:W3CDTF">2016-12-01T07:26:00Z</dcterms:created>
  <dcterms:modified xsi:type="dcterms:W3CDTF">2018-02-11T06:57:46Z</dcterms:modified>
</cp:coreProperties>
</file>