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9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4W4A113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7620" y="-10160"/>
            <a:ext cx="5416550" cy="686562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0" name="Shape 66"/>
          <p:cNvSpPr/>
          <p:nvPr/>
        </p:nvSpPr>
        <p:spPr>
          <a:xfrm>
            <a:off x="5519420" y="1053465"/>
            <a:ext cx="3624580" cy="580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229044" y="1258896"/>
            <a:ext cx="3103880" cy="1146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可以深蓝入境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也可以繁星熠熠</a:t>
            </a:r>
          </a:p>
          <a:p>
            <a:pPr algn="l"/>
            <a:r>
              <a:rPr lang="zh-CN" altLang="en-US" sz="12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海洋系列的色彩，总是带着无限的抚慰力量</a:t>
            </a:r>
          </a:p>
          <a:p>
            <a:pPr algn="l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尤其在斯堪的纳维亚风格的空间里，点点星光闪烁，</a:t>
            </a:r>
          </a:p>
          <a:p>
            <a:pPr algn="l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颜色的质感和层次更加得到放大的表现</a:t>
            </a:r>
          </a:p>
        </p:txBody>
      </p:sp>
      <p:pic>
        <p:nvPicPr>
          <p:cNvPr id="2" name="图片 1" descr="IMG_75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840" y="5005705"/>
            <a:ext cx="3485515" cy="1857375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5857884" y="1357298"/>
            <a:ext cx="2590831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LF-E051    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尚蓝 四叶草果盘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68.00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 19.00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35.5×22×5.8cm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PS               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可拆分单独使用。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食品级材质，使用放心。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可分类放置水果或干果等。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双色注塑，简约大方。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5857892"/>
            <a:ext cx="1857356" cy="8572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9775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4901</TotalTime>
  <Words>111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529</cp:revision>
  <dcterms:created xsi:type="dcterms:W3CDTF">2016-12-01T07:26:00Z</dcterms:created>
  <dcterms:modified xsi:type="dcterms:W3CDTF">2018-02-09T08:10:33Z</dcterms:modified>
</cp:coreProperties>
</file>