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0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AD65-962F-4ED6-B331-06236AACB93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143636" y="0"/>
            <a:ext cx="30003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8640"/>
            <a:ext cx="5958205" cy="587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6143636" y="1351286"/>
            <a:ext cx="307180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EGPC1000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电压力锅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668.00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261.00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800W    4L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30×30×33cm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一手开启，操作简单，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轻松上手烹饪美食。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4.0L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精致小容量电压力锅，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满足全家人所需。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可拆洗式内盖，不粘内胆，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清洗方便。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长达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90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分钟烹调时间可调，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全密封烹调，保证营养不流失。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全方位安全控压系统，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七重安全护装置，确保烹饪安全无忧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11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/>
          <a:srcRect r="49233"/>
          <a:stretch>
            <a:fillRect/>
          </a:stretch>
        </p:blipFill>
        <p:spPr bwMode="auto">
          <a:xfrm>
            <a:off x="6186974" y="714356"/>
            <a:ext cx="59960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直接连接符 13"/>
          <p:cNvCxnSpPr/>
          <p:nvPr/>
        </p:nvCxnSpPr>
        <p:spPr>
          <a:xfrm>
            <a:off x="6215074" y="2571744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215074" y="3286124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06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5172</TotalTime>
  <Words>99</Words>
  <Application>Microsoft Office PowerPoint</Application>
  <PresentationFormat>全屏显示(4:3)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1133</cp:revision>
  <dcterms:created xsi:type="dcterms:W3CDTF">2016-12-01T07:26:00Z</dcterms:created>
  <dcterms:modified xsi:type="dcterms:W3CDTF">2018-02-11T06:57:54Z</dcterms:modified>
</cp:coreProperties>
</file>